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arrell, Mariah L" initials="FML" lastIdx="2" clrIdx="0">
    <p:extLst>
      <p:ext uri="{19B8F6BF-5375-455C-9EA6-DF929625EA0E}">
        <p15:presenceInfo xmlns:p15="http://schemas.microsoft.com/office/powerpoint/2012/main" userId="S-1-5-21-1004336348-1409082233-839522115-21821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783" autoAdjust="0"/>
    <p:restoredTop sz="94660"/>
  </p:normalViewPr>
  <p:slideViewPr>
    <p:cSldViewPr snapToGrid="0">
      <p:cViewPr>
        <p:scale>
          <a:sx n="110" d="100"/>
          <a:sy n="110" d="100"/>
        </p:scale>
        <p:origin x="-1158" y="-4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2D466-3358-4B89-8B3E-F8C8CC677715}" type="datetimeFigureOut">
              <a:rPr lang="en-US" smtClean="0"/>
              <a:t>1/11/2023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223E5-22E9-4754-A4ED-C0DA84BB2D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301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2D466-3358-4B89-8B3E-F8C8CC677715}" type="datetimeFigureOut">
              <a:rPr lang="en-US" smtClean="0"/>
              <a:t>1/11/2023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223E5-22E9-4754-A4ED-C0DA84BB2D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4180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2D466-3358-4B89-8B3E-F8C8CC677715}" type="datetimeFigureOut">
              <a:rPr lang="en-US" smtClean="0"/>
              <a:t>1/11/2023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223E5-22E9-4754-A4ED-C0DA84BB2D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3065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2D466-3358-4B89-8B3E-F8C8CC677715}" type="datetimeFigureOut">
              <a:rPr lang="en-US" smtClean="0"/>
              <a:t>1/11/2023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223E5-22E9-4754-A4ED-C0DA84BB2D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66512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2D466-3358-4B89-8B3E-F8C8CC677715}" type="datetimeFigureOut">
              <a:rPr lang="en-US" smtClean="0"/>
              <a:t>1/11/2023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223E5-22E9-4754-A4ED-C0DA84BB2D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65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2D466-3358-4B89-8B3E-F8C8CC677715}" type="datetimeFigureOut">
              <a:rPr lang="en-US" smtClean="0"/>
              <a:t>1/11/2023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223E5-22E9-4754-A4ED-C0DA84BB2D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082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2D466-3358-4B89-8B3E-F8C8CC677715}" type="datetimeFigureOut">
              <a:rPr lang="en-US" smtClean="0"/>
              <a:t>1/11/2023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223E5-22E9-4754-A4ED-C0DA84BB2D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0820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2D466-3358-4B89-8B3E-F8C8CC677715}" type="datetimeFigureOut">
              <a:rPr lang="en-US" smtClean="0"/>
              <a:t>1/11/2023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223E5-22E9-4754-A4ED-C0DA84BB2D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2111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2D466-3358-4B89-8B3E-F8C8CC677715}" type="datetimeFigureOut">
              <a:rPr lang="en-US" smtClean="0"/>
              <a:t>1/11/2023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223E5-22E9-4754-A4ED-C0DA84BB2D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97196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2D466-3358-4B89-8B3E-F8C8CC677715}" type="datetimeFigureOut">
              <a:rPr lang="en-US" smtClean="0"/>
              <a:t>1/11/2023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223E5-22E9-4754-A4ED-C0DA84BB2D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0066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2D466-3358-4B89-8B3E-F8C8CC677715}" type="datetimeFigureOut">
              <a:rPr lang="en-US" smtClean="0"/>
              <a:t>1/11/2023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223E5-22E9-4754-A4ED-C0DA84BB2D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9371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52D466-3358-4B89-8B3E-F8C8CC677715}" type="datetimeFigureOut">
              <a:rPr lang="en-US" smtClean="0"/>
              <a:t>1/11/2023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223E5-22E9-4754-A4ED-C0DA84BB2D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237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tiff"/><Relationship Id="rId4" Type="http://schemas.openxmlformats.org/officeDocument/2006/relationships/image" Target="../media/image6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Western Blots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2862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MM1S FABP5 B actin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90688"/>
            <a:ext cx="5065776" cy="381304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112" y="2038291"/>
            <a:ext cx="5065776" cy="381304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8281" y="1964136"/>
            <a:ext cx="5065776" cy="381304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62029" y="3342599"/>
            <a:ext cx="4612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75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465568" y="3580063"/>
            <a:ext cx="4612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50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469107" y="3786985"/>
            <a:ext cx="4612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37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469107" y="3992164"/>
            <a:ext cx="4612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25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399508" y="3034822"/>
            <a:ext cx="4612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150</a:t>
            </a:r>
            <a:endParaRPr lang="en-US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469107" y="4269278"/>
            <a:ext cx="4612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15</a:t>
            </a:r>
            <a:endParaRPr lang="en-US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3351502" y="4045349"/>
            <a:ext cx="7085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FABP5</a:t>
            </a:r>
            <a:endParaRPr lang="en-US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3265768" y="3462759"/>
            <a:ext cx="7505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B actin</a:t>
            </a:r>
            <a:endParaRPr lang="en-US" sz="1600" dirty="0"/>
          </a:p>
        </p:txBody>
      </p:sp>
      <p:sp>
        <p:nvSpPr>
          <p:cNvPr id="15" name="TextBox 14"/>
          <p:cNvSpPr txBox="1"/>
          <p:nvPr/>
        </p:nvSpPr>
        <p:spPr>
          <a:xfrm>
            <a:off x="4221503" y="3540236"/>
            <a:ext cx="4612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75</a:t>
            </a:r>
            <a:endParaRPr lang="en-US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4200331" y="3733951"/>
            <a:ext cx="4612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50</a:t>
            </a:r>
            <a:endParaRPr lang="en-US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4203870" y="3940873"/>
            <a:ext cx="4612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37</a:t>
            </a:r>
            <a:endParaRPr lang="en-US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4200331" y="4200467"/>
            <a:ext cx="4612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25</a:t>
            </a:r>
            <a:endParaRPr lang="en-US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4170050" y="3232459"/>
            <a:ext cx="4612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150</a:t>
            </a:r>
            <a:endParaRPr lang="en-US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4203870" y="4423166"/>
            <a:ext cx="4612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15</a:t>
            </a:r>
            <a:endParaRPr lang="en-US" sz="1400" dirty="0"/>
          </a:p>
        </p:txBody>
      </p:sp>
      <p:sp>
        <p:nvSpPr>
          <p:cNvPr id="21" name="TextBox 20"/>
          <p:cNvSpPr txBox="1"/>
          <p:nvPr/>
        </p:nvSpPr>
        <p:spPr>
          <a:xfrm>
            <a:off x="7080515" y="4508244"/>
            <a:ext cx="7085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FABP5</a:t>
            </a:r>
            <a:endParaRPr lang="en-US" sz="1600" dirty="0"/>
          </a:p>
        </p:txBody>
      </p:sp>
      <p:sp>
        <p:nvSpPr>
          <p:cNvPr id="22" name="TextBox 21"/>
          <p:cNvSpPr txBox="1"/>
          <p:nvPr/>
        </p:nvSpPr>
        <p:spPr>
          <a:xfrm>
            <a:off x="7080515" y="3925485"/>
            <a:ext cx="7505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B actin</a:t>
            </a:r>
            <a:endParaRPr lang="en-US" sz="1600" dirty="0"/>
          </a:p>
        </p:txBody>
      </p:sp>
      <p:sp>
        <p:nvSpPr>
          <p:cNvPr id="23" name="TextBox 22"/>
          <p:cNvSpPr txBox="1"/>
          <p:nvPr/>
        </p:nvSpPr>
        <p:spPr>
          <a:xfrm>
            <a:off x="11135064" y="4677521"/>
            <a:ext cx="7085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FABP5</a:t>
            </a:r>
            <a:endParaRPr lang="en-US" sz="1600" dirty="0"/>
          </a:p>
        </p:txBody>
      </p:sp>
      <p:sp>
        <p:nvSpPr>
          <p:cNvPr id="24" name="TextBox 23"/>
          <p:cNvSpPr txBox="1"/>
          <p:nvPr/>
        </p:nvSpPr>
        <p:spPr>
          <a:xfrm>
            <a:off x="11135064" y="4094762"/>
            <a:ext cx="7505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B actin</a:t>
            </a:r>
            <a:endParaRPr lang="en-US" sz="1600" dirty="0"/>
          </a:p>
        </p:txBody>
      </p:sp>
      <p:sp>
        <p:nvSpPr>
          <p:cNvPr id="25" name="TextBox 24"/>
          <p:cNvSpPr txBox="1"/>
          <p:nvPr/>
        </p:nvSpPr>
        <p:spPr>
          <a:xfrm>
            <a:off x="8236740" y="3694125"/>
            <a:ext cx="4612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75</a:t>
            </a:r>
            <a:endParaRPr lang="en-US" sz="1400" dirty="0"/>
          </a:p>
        </p:txBody>
      </p:sp>
      <p:sp>
        <p:nvSpPr>
          <p:cNvPr id="26" name="TextBox 25"/>
          <p:cNvSpPr txBox="1"/>
          <p:nvPr/>
        </p:nvSpPr>
        <p:spPr>
          <a:xfrm>
            <a:off x="8215568" y="3992164"/>
            <a:ext cx="4612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50</a:t>
            </a:r>
            <a:endParaRPr lang="en-US" sz="1400" dirty="0"/>
          </a:p>
        </p:txBody>
      </p:sp>
      <p:sp>
        <p:nvSpPr>
          <p:cNvPr id="27" name="TextBox 26"/>
          <p:cNvSpPr txBox="1"/>
          <p:nvPr/>
        </p:nvSpPr>
        <p:spPr>
          <a:xfrm>
            <a:off x="8212029" y="4160641"/>
            <a:ext cx="4612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37</a:t>
            </a:r>
            <a:endParaRPr lang="en-US" sz="1400" dirty="0"/>
          </a:p>
        </p:txBody>
      </p:sp>
      <p:sp>
        <p:nvSpPr>
          <p:cNvPr id="28" name="TextBox 27"/>
          <p:cNvSpPr txBox="1"/>
          <p:nvPr/>
        </p:nvSpPr>
        <p:spPr>
          <a:xfrm>
            <a:off x="8215568" y="4354356"/>
            <a:ext cx="4612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25</a:t>
            </a:r>
            <a:endParaRPr lang="en-US" sz="1400" dirty="0"/>
          </a:p>
        </p:txBody>
      </p:sp>
      <p:sp>
        <p:nvSpPr>
          <p:cNvPr id="29" name="TextBox 28"/>
          <p:cNvSpPr txBox="1"/>
          <p:nvPr/>
        </p:nvSpPr>
        <p:spPr>
          <a:xfrm>
            <a:off x="8185287" y="3386348"/>
            <a:ext cx="4612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150</a:t>
            </a:r>
            <a:endParaRPr lang="en-US" sz="1400" dirty="0"/>
          </a:p>
        </p:txBody>
      </p:sp>
      <p:sp>
        <p:nvSpPr>
          <p:cNvPr id="30" name="TextBox 29"/>
          <p:cNvSpPr txBox="1"/>
          <p:nvPr/>
        </p:nvSpPr>
        <p:spPr>
          <a:xfrm>
            <a:off x="8219107" y="4577055"/>
            <a:ext cx="4612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15</a:t>
            </a:r>
            <a:endParaRPr lang="en-US" sz="1400" dirty="0"/>
          </a:p>
        </p:txBody>
      </p:sp>
      <p:cxnSp>
        <p:nvCxnSpPr>
          <p:cNvPr id="32" name="Straight Connector 31"/>
          <p:cNvCxnSpPr/>
          <p:nvPr/>
        </p:nvCxnSpPr>
        <p:spPr>
          <a:xfrm>
            <a:off x="1733110" y="2434856"/>
            <a:ext cx="0" cy="26794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2563572" y="2434856"/>
            <a:ext cx="0" cy="26794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1727791" y="1504231"/>
            <a:ext cx="731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Blot 1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5697991" y="1504231"/>
            <a:ext cx="731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Blot 2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10092782" y="1504231"/>
            <a:ext cx="731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Blot 3</a:t>
            </a:r>
            <a:endParaRPr lang="en-US" dirty="0"/>
          </a:p>
        </p:txBody>
      </p:sp>
      <p:cxnSp>
        <p:nvCxnSpPr>
          <p:cNvPr id="38" name="Straight Connector 37"/>
          <p:cNvCxnSpPr/>
          <p:nvPr/>
        </p:nvCxnSpPr>
        <p:spPr>
          <a:xfrm>
            <a:off x="5462026" y="2434856"/>
            <a:ext cx="0" cy="26794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6281852" y="2434856"/>
            <a:ext cx="0" cy="27198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9507119" y="2434856"/>
            <a:ext cx="0" cy="26794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10348214" y="2434856"/>
            <a:ext cx="0" cy="27198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 rot="16200000">
            <a:off x="729379" y="2973344"/>
            <a:ext cx="6892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Vehicle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 rot="16200000">
            <a:off x="770119" y="2822480"/>
            <a:ext cx="973436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BMS309403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 rot="16200000">
            <a:off x="1091321" y="2968428"/>
            <a:ext cx="68923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SBFI-26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 rot="16200000">
            <a:off x="1154906" y="2822480"/>
            <a:ext cx="9734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BMS + SBFI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 rot="16200000">
            <a:off x="1546196" y="2975404"/>
            <a:ext cx="6892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Vehicle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 rot="16200000">
            <a:off x="1585904" y="2823509"/>
            <a:ext cx="975497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BMS309403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 rot="16200000">
            <a:off x="1908138" y="2970488"/>
            <a:ext cx="68923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SBFI-26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 rot="16200000">
            <a:off x="1971723" y="2824540"/>
            <a:ext cx="9734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BMS + SBFI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 rot="16200000">
            <a:off x="2347180" y="2956747"/>
            <a:ext cx="6892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Vehicle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 rot="16200000">
            <a:off x="2347178" y="2765141"/>
            <a:ext cx="1054917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BMS309403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 rot="16200000">
            <a:off x="2709122" y="2951831"/>
            <a:ext cx="68923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SBFI-26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 rot="16200000">
            <a:off x="2772707" y="2805883"/>
            <a:ext cx="9734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BMS + SBFI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137665" y="2149128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24h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893599" y="2149128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48h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2702896" y="2149128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72h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2" name="Straight Connector 61"/>
          <p:cNvCxnSpPr/>
          <p:nvPr/>
        </p:nvCxnSpPr>
        <p:spPr>
          <a:xfrm flipV="1">
            <a:off x="1137665" y="2454375"/>
            <a:ext cx="545375" cy="20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 flipV="1">
            <a:off x="1919488" y="2454375"/>
            <a:ext cx="545375" cy="20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flipV="1">
            <a:off x="2710829" y="2454375"/>
            <a:ext cx="545375" cy="20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 rot="16200000">
            <a:off x="4459339" y="3123973"/>
            <a:ext cx="6892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Vehicle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 rot="16200000">
            <a:off x="4500079" y="2973109"/>
            <a:ext cx="973436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BMS309403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 rot="16200000">
            <a:off x="4821281" y="3119057"/>
            <a:ext cx="68923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SBFI-26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 rot="16200000">
            <a:off x="4884866" y="2973109"/>
            <a:ext cx="9734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BMS + SBFI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 rot="16200000">
            <a:off x="5276156" y="3126033"/>
            <a:ext cx="6892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Vehicle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 rot="16200000">
            <a:off x="5315864" y="2974138"/>
            <a:ext cx="975497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BMS309403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 rot="16200000">
            <a:off x="5638098" y="3121117"/>
            <a:ext cx="68923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SBFI-26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 rot="16200000">
            <a:off x="5701683" y="2975169"/>
            <a:ext cx="9734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BMS + SBFI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 rot="16200000">
            <a:off x="6077140" y="3107376"/>
            <a:ext cx="6892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Vehicle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 rot="16200000">
            <a:off x="6077138" y="2915770"/>
            <a:ext cx="1054917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BMS309403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 rot="16200000">
            <a:off x="6439082" y="3102460"/>
            <a:ext cx="68923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SBFI-26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 rot="16200000">
            <a:off x="6502667" y="2956512"/>
            <a:ext cx="9734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BMS + SBFI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4867625" y="2299757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24h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5623559" y="2299757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48h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6432856" y="2299757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72h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0" name="Straight Connector 79"/>
          <p:cNvCxnSpPr/>
          <p:nvPr/>
        </p:nvCxnSpPr>
        <p:spPr>
          <a:xfrm flipV="1">
            <a:off x="4867625" y="2605004"/>
            <a:ext cx="545375" cy="20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 flipV="1">
            <a:off x="5649448" y="2605004"/>
            <a:ext cx="545375" cy="20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 flipV="1">
            <a:off x="6440789" y="2605004"/>
            <a:ext cx="545375" cy="20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TextBox 82"/>
          <p:cNvSpPr txBox="1"/>
          <p:nvPr/>
        </p:nvSpPr>
        <p:spPr>
          <a:xfrm rot="16200000">
            <a:off x="8489262" y="3575876"/>
            <a:ext cx="6892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Vehicle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 rot="16200000">
            <a:off x="8530002" y="3425012"/>
            <a:ext cx="973436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BMS309403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 rot="16200000">
            <a:off x="8851204" y="3570960"/>
            <a:ext cx="68923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SBFI-26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 rot="16200000">
            <a:off x="8914789" y="3425012"/>
            <a:ext cx="9734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BMS + SBFI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 rot="16200000">
            <a:off x="9306079" y="3577936"/>
            <a:ext cx="6892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Vehicle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 rot="16200000">
            <a:off x="9345787" y="3426041"/>
            <a:ext cx="975497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BMS309403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 rot="16200000">
            <a:off x="9668021" y="3573020"/>
            <a:ext cx="68923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SBFI-26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 rot="16200000">
            <a:off x="9731606" y="3427072"/>
            <a:ext cx="9734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BMS + SBFI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 rot="16200000">
            <a:off x="10107063" y="3559279"/>
            <a:ext cx="6892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Vehicle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 rot="16200000">
            <a:off x="10107061" y="3367673"/>
            <a:ext cx="1054917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BMS309403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 rot="16200000">
            <a:off x="10469005" y="3554363"/>
            <a:ext cx="68923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SBFI-26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 rot="16200000">
            <a:off x="10532590" y="3408415"/>
            <a:ext cx="9734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BMS + SBFI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8897548" y="2751660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24h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9653482" y="2751660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48h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10462779" y="2751660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72h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8" name="Straight Connector 97"/>
          <p:cNvCxnSpPr/>
          <p:nvPr/>
        </p:nvCxnSpPr>
        <p:spPr>
          <a:xfrm flipV="1">
            <a:off x="8897548" y="3056907"/>
            <a:ext cx="545375" cy="20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/>
          <p:nvPr/>
        </p:nvCxnSpPr>
        <p:spPr>
          <a:xfrm flipV="1">
            <a:off x="9679371" y="3056907"/>
            <a:ext cx="545375" cy="20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 flipV="1">
            <a:off x="10470712" y="3056907"/>
            <a:ext cx="545375" cy="20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6861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1363" y="3154240"/>
            <a:ext cx="6299986" cy="4742047"/>
          </a:xfrm>
          <a:prstGeom prst="rect">
            <a:avLst/>
          </a:prstGeom>
          <a:noFill/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1" y="220383"/>
            <a:ext cx="4994057" cy="375906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8690" y="-193018"/>
            <a:ext cx="6615200" cy="4979311"/>
          </a:xfrm>
          <a:prstGeom prst="rect">
            <a:avLst/>
          </a:prstGeom>
        </p:spPr>
      </p:pic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7812" y="3592931"/>
            <a:ext cx="5124681" cy="3857386"/>
          </a:xfrm>
        </p:spPr>
      </p:pic>
      <p:cxnSp>
        <p:nvCxnSpPr>
          <p:cNvPr id="13" name="Straight Connector 12"/>
          <p:cNvCxnSpPr/>
          <p:nvPr/>
        </p:nvCxnSpPr>
        <p:spPr>
          <a:xfrm>
            <a:off x="1342327" y="552981"/>
            <a:ext cx="0" cy="26794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2168847" y="595720"/>
            <a:ext cx="0" cy="26794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439909" y="2984645"/>
            <a:ext cx="731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Blot 1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1587742" y="6461278"/>
            <a:ext cx="731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Blot 2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8876144" y="4423058"/>
            <a:ext cx="731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Blot 3</a:t>
            </a:r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434428" y="4410934"/>
            <a:ext cx="0" cy="26794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2295107" y="4429670"/>
            <a:ext cx="0" cy="27198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9065028" y="951876"/>
            <a:ext cx="0" cy="26794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9949699" y="959100"/>
            <a:ext cx="0" cy="27198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96746" y="1525467"/>
            <a:ext cx="4612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75</a:t>
            </a:r>
            <a:endParaRPr lang="en-US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117270" y="1825085"/>
            <a:ext cx="4612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50</a:t>
            </a:r>
            <a:endParaRPr lang="en-US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131120" y="2000735"/>
            <a:ext cx="4612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37</a:t>
            </a:r>
            <a:endParaRPr lang="en-US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110920" y="2178962"/>
            <a:ext cx="4612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25</a:t>
            </a:r>
            <a:endParaRPr lang="en-US" sz="1400" dirty="0"/>
          </a:p>
        </p:txBody>
      </p:sp>
      <p:sp>
        <p:nvSpPr>
          <p:cNvPr id="26" name="TextBox 25"/>
          <p:cNvSpPr txBox="1"/>
          <p:nvPr/>
        </p:nvSpPr>
        <p:spPr>
          <a:xfrm>
            <a:off x="34225" y="1288003"/>
            <a:ext cx="4612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150</a:t>
            </a:r>
            <a:endParaRPr lang="en-US" sz="1400" dirty="0"/>
          </a:p>
        </p:txBody>
      </p:sp>
      <p:sp>
        <p:nvSpPr>
          <p:cNvPr id="28" name="TextBox 27"/>
          <p:cNvSpPr txBox="1"/>
          <p:nvPr/>
        </p:nvSpPr>
        <p:spPr>
          <a:xfrm>
            <a:off x="204511" y="5193656"/>
            <a:ext cx="4612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75</a:t>
            </a:r>
            <a:endParaRPr lang="en-US" sz="1400" dirty="0"/>
          </a:p>
        </p:txBody>
      </p:sp>
      <p:sp>
        <p:nvSpPr>
          <p:cNvPr id="29" name="TextBox 28"/>
          <p:cNvSpPr txBox="1"/>
          <p:nvPr/>
        </p:nvSpPr>
        <p:spPr>
          <a:xfrm>
            <a:off x="197739" y="5449236"/>
            <a:ext cx="4612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50</a:t>
            </a:r>
            <a:endParaRPr lang="en-US" sz="1400" dirty="0"/>
          </a:p>
        </p:txBody>
      </p:sp>
      <p:sp>
        <p:nvSpPr>
          <p:cNvPr id="30" name="TextBox 29"/>
          <p:cNvSpPr txBox="1"/>
          <p:nvPr/>
        </p:nvSpPr>
        <p:spPr>
          <a:xfrm>
            <a:off x="197739" y="5643989"/>
            <a:ext cx="4612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37</a:t>
            </a:r>
            <a:endParaRPr lang="en-US" sz="1400" dirty="0"/>
          </a:p>
        </p:txBody>
      </p:sp>
      <p:sp>
        <p:nvSpPr>
          <p:cNvPr id="31" name="TextBox 30"/>
          <p:cNvSpPr txBox="1"/>
          <p:nvPr/>
        </p:nvSpPr>
        <p:spPr>
          <a:xfrm>
            <a:off x="191254" y="5861720"/>
            <a:ext cx="4612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25</a:t>
            </a:r>
            <a:endParaRPr lang="en-US" sz="1400" dirty="0"/>
          </a:p>
        </p:txBody>
      </p:sp>
      <p:sp>
        <p:nvSpPr>
          <p:cNvPr id="32" name="TextBox 31"/>
          <p:cNvSpPr txBox="1"/>
          <p:nvPr/>
        </p:nvSpPr>
        <p:spPr>
          <a:xfrm>
            <a:off x="141990" y="4956192"/>
            <a:ext cx="4612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150</a:t>
            </a:r>
            <a:endParaRPr lang="en-US" sz="1400" dirty="0"/>
          </a:p>
        </p:txBody>
      </p:sp>
      <p:sp>
        <p:nvSpPr>
          <p:cNvPr id="33" name="TextBox 32"/>
          <p:cNvSpPr txBox="1"/>
          <p:nvPr/>
        </p:nvSpPr>
        <p:spPr>
          <a:xfrm>
            <a:off x="7795331" y="2274460"/>
            <a:ext cx="4612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75</a:t>
            </a:r>
            <a:endParaRPr lang="en-US" sz="1400" dirty="0"/>
          </a:p>
        </p:txBody>
      </p:sp>
      <p:sp>
        <p:nvSpPr>
          <p:cNvPr id="34" name="TextBox 33"/>
          <p:cNvSpPr txBox="1"/>
          <p:nvPr/>
        </p:nvSpPr>
        <p:spPr>
          <a:xfrm>
            <a:off x="7814903" y="2441512"/>
            <a:ext cx="4612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50</a:t>
            </a:r>
            <a:endParaRPr lang="en-US" sz="1400" dirty="0"/>
          </a:p>
        </p:txBody>
      </p:sp>
      <p:sp>
        <p:nvSpPr>
          <p:cNvPr id="35" name="TextBox 34"/>
          <p:cNvSpPr txBox="1"/>
          <p:nvPr/>
        </p:nvSpPr>
        <p:spPr>
          <a:xfrm>
            <a:off x="7822223" y="2653117"/>
            <a:ext cx="4612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37</a:t>
            </a:r>
            <a:endParaRPr lang="en-US" sz="1400" dirty="0"/>
          </a:p>
        </p:txBody>
      </p:sp>
      <p:sp>
        <p:nvSpPr>
          <p:cNvPr id="36" name="TextBox 35"/>
          <p:cNvSpPr txBox="1"/>
          <p:nvPr/>
        </p:nvSpPr>
        <p:spPr>
          <a:xfrm>
            <a:off x="7813484" y="2924608"/>
            <a:ext cx="4612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25</a:t>
            </a:r>
            <a:endParaRPr lang="en-US" sz="1400" dirty="0"/>
          </a:p>
        </p:txBody>
      </p:sp>
      <p:sp>
        <p:nvSpPr>
          <p:cNvPr id="37" name="TextBox 36"/>
          <p:cNvSpPr txBox="1"/>
          <p:nvPr/>
        </p:nvSpPr>
        <p:spPr>
          <a:xfrm>
            <a:off x="7724311" y="2110136"/>
            <a:ext cx="4612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150</a:t>
            </a:r>
            <a:endParaRPr lang="en-US" sz="1400" dirty="0"/>
          </a:p>
        </p:txBody>
      </p:sp>
      <p:sp>
        <p:nvSpPr>
          <p:cNvPr id="38" name="TextBox 37"/>
          <p:cNvSpPr txBox="1"/>
          <p:nvPr/>
        </p:nvSpPr>
        <p:spPr>
          <a:xfrm>
            <a:off x="7822223" y="5402167"/>
            <a:ext cx="4612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75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795331" y="5591496"/>
            <a:ext cx="4612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50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795331" y="5765135"/>
            <a:ext cx="4612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37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7793614" y="5958481"/>
            <a:ext cx="4612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25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724311" y="5110080"/>
            <a:ext cx="4612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150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029604" y="5478000"/>
            <a:ext cx="7505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B actin</a:t>
            </a:r>
            <a:endParaRPr lang="en-US" sz="1600" dirty="0"/>
          </a:p>
        </p:txBody>
      </p:sp>
      <p:sp>
        <p:nvSpPr>
          <p:cNvPr id="44" name="TextBox 43"/>
          <p:cNvSpPr txBox="1"/>
          <p:nvPr/>
        </p:nvSpPr>
        <p:spPr>
          <a:xfrm>
            <a:off x="11121271" y="2203896"/>
            <a:ext cx="7505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B actin</a:t>
            </a:r>
            <a:endParaRPr lang="en-US" sz="1600" dirty="0"/>
          </a:p>
        </p:txBody>
      </p:sp>
      <p:sp>
        <p:nvSpPr>
          <p:cNvPr id="45" name="TextBox 44"/>
          <p:cNvSpPr txBox="1"/>
          <p:nvPr/>
        </p:nvSpPr>
        <p:spPr>
          <a:xfrm>
            <a:off x="2952767" y="1741303"/>
            <a:ext cx="7505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B actin</a:t>
            </a:r>
            <a:endParaRPr lang="en-US" sz="1600" dirty="0"/>
          </a:p>
        </p:txBody>
      </p:sp>
      <p:sp>
        <p:nvSpPr>
          <p:cNvPr id="46" name="TextBox 45"/>
          <p:cNvSpPr txBox="1"/>
          <p:nvPr/>
        </p:nvSpPr>
        <p:spPr>
          <a:xfrm>
            <a:off x="2929261" y="1542285"/>
            <a:ext cx="5363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Myc</a:t>
            </a:r>
            <a:endParaRPr lang="en-US" sz="1600" dirty="0"/>
          </a:p>
        </p:txBody>
      </p:sp>
      <p:sp>
        <p:nvSpPr>
          <p:cNvPr id="47" name="TextBox 46"/>
          <p:cNvSpPr txBox="1"/>
          <p:nvPr/>
        </p:nvSpPr>
        <p:spPr>
          <a:xfrm>
            <a:off x="3032136" y="5267436"/>
            <a:ext cx="5363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Myc</a:t>
            </a:r>
            <a:endParaRPr lang="en-US" sz="1600" dirty="0"/>
          </a:p>
        </p:txBody>
      </p:sp>
      <p:sp>
        <p:nvSpPr>
          <p:cNvPr id="48" name="TextBox 47"/>
          <p:cNvSpPr txBox="1"/>
          <p:nvPr/>
        </p:nvSpPr>
        <p:spPr>
          <a:xfrm>
            <a:off x="11121271" y="1953024"/>
            <a:ext cx="5363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Myc</a:t>
            </a:r>
            <a:endParaRPr lang="en-US" sz="1600" dirty="0"/>
          </a:p>
        </p:txBody>
      </p:sp>
      <p:sp>
        <p:nvSpPr>
          <p:cNvPr id="157" name="TextBox 156"/>
          <p:cNvSpPr txBox="1"/>
          <p:nvPr/>
        </p:nvSpPr>
        <p:spPr>
          <a:xfrm rot="16200000">
            <a:off x="7976182" y="1997976"/>
            <a:ext cx="6892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Vehicle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8" name="TextBox 157"/>
          <p:cNvSpPr txBox="1"/>
          <p:nvPr/>
        </p:nvSpPr>
        <p:spPr>
          <a:xfrm rot="16200000">
            <a:off x="8016922" y="1847112"/>
            <a:ext cx="973436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BMS309403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9" name="TextBox 158"/>
          <p:cNvSpPr txBox="1"/>
          <p:nvPr/>
        </p:nvSpPr>
        <p:spPr>
          <a:xfrm rot="16200000">
            <a:off x="8338124" y="1993060"/>
            <a:ext cx="68923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SBFI-26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0" name="TextBox 159"/>
          <p:cNvSpPr txBox="1"/>
          <p:nvPr/>
        </p:nvSpPr>
        <p:spPr>
          <a:xfrm rot="16200000">
            <a:off x="8401709" y="1847112"/>
            <a:ext cx="9734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BMS + SBFI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1" name="TextBox 160"/>
          <p:cNvSpPr txBox="1"/>
          <p:nvPr/>
        </p:nvSpPr>
        <p:spPr>
          <a:xfrm rot="16200000">
            <a:off x="8867430" y="2000036"/>
            <a:ext cx="6892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Vehicle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2" name="TextBox 161"/>
          <p:cNvSpPr txBox="1"/>
          <p:nvPr/>
        </p:nvSpPr>
        <p:spPr>
          <a:xfrm rot="16200000">
            <a:off x="8907138" y="1848141"/>
            <a:ext cx="975497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BMS309403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3" name="TextBox 162"/>
          <p:cNvSpPr txBox="1"/>
          <p:nvPr/>
        </p:nvSpPr>
        <p:spPr>
          <a:xfrm rot="16200000">
            <a:off x="9229372" y="1995120"/>
            <a:ext cx="68923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SBFI-26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4" name="TextBox 163"/>
          <p:cNvSpPr txBox="1"/>
          <p:nvPr/>
        </p:nvSpPr>
        <p:spPr>
          <a:xfrm rot="16200000">
            <a:off x="9292957" y="1849172"/>
            <a:ext cx="9734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BMS + SBFI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5" name="TextBox 164"/>
          <p:cNvSpPr txBox="1"/>
          <p:nvPr/>
        </p:nvSpPr>
        <p:spPr>
          <a:xfrm rot="16200000">
            <a:off x="9774744" y="1981379"/>
            <a:ext cx="6892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Vehicle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6" name="TextBox 165"/>
          <p:cNvSpPr txBox="1"/>
          <p:nvPr/>
        </p:nvSpPr>
        <p:spPr>
          <a:xfrm rot="16200000">
            <a:off x="9774742" y="1789773"/>
            <a:ext cx="1054917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BMS309403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7" name="TextBox 166"/>
          <p:cNvSpPr txBox="1"/>
          <p:nvPr/>
        </p:nvSpPr>
        <p:spPr>
          <a:xfrm rot="16200000">
            <a:off x="10136686" y="1976463"/>
            <a:ext cx="68923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SBFI-26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8" name="TextBox 167"/>
          <p:cNvSpPr txBox="1"/>
          <p:nvPr/>
        </p:nvSpPr>
        <p:spPr>
          <a:xfrm rot="16200000">
            <a:off x="10200271" y="1830515"/>
            <a:ext cx="9734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BMS + SBFI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9" name="TextBox 168"/>
          <p:cNvSpPr txBox="1"/>
          <p:nvPr/>
        </p:nvSpPr>
        <p:spPr>
          <a:xfrm>
            <a:off x="8384468" y="1173760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24h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0" name="TextBox 169"/>
          <p:cNvSpPr txBox="1"/>
          <p:nvPr/>
        </p:nvSpPr>
        <p:spPr>
          <a:xfrm>
            <a:off x="9214833" y="1173760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48h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1" name="TextBox 170"/>
          <p:cNvSpPr txBox="1"/>
          <p:nvPr/>
        </p:nvSpPr>
        <p:spPr>
          <a:xfrm>
            <a:off x="10151726" y="1173760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72h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72" name="Straight Connector 171"/>
          <p:cNvCxnSpPr/>
          <p:nvPr/>
        </p:nvCxnSpPr>
        <p:spPr>
          <a:xfrm flipV="1">
            <a:off x="8384468" y="1479007"/>
            <a:ext cx="545375" cy="20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Straight Connector 172"/>
          <p:cNvCxnSpPr/>
          <p:nvPr/>
        </p:nvCxnSpPr>
        <p:spPr>
          <a:xfrm flipV="1">
            <a:off x="9240722" y="1479007"/>
            <a:ext cx="545375" cy="20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Straight Connector 173"/>
          <p:cNvCxnSpPr/>
          <p:nvPr/>
        </p:nvCxnSpPr>
        <p:spPr>
          <a:xfrm flipV="1">
            <a:off x="10159659" y="1479007"/>
            <a:ext cx="545375" cy="20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5" name="TextBox 174"/>
          <p:cNvSpPr txBox="1"/>
          <p:nvPr/>
        </p:nvSpPr>
        <p:spPr>
          <a:xfrm rot="16200000">
            <a:off x="435240" y="5015791"/>
            <a:ext cx="6892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Vehicle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6" name="TextBox 175"/>
          <p:cNvSpPr txBox="1"/>
          <p:nvPr/>
        </p:nvSpPr>
        <p:spPr>
          <a:xfrm rot="16200000">
            <a:off x="475980" y="4864927"/>
            <a:ext cx="973436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BMS309403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7" name="TextBox 176"/>
          <p:cNvSpPr txBox="1"/>
          <p:nvPr/>
        </p:nvSpPr>
        <p:spPr>
          <a:xfrm rot="16200000">
            <a:off x="797182" y="5010875"/>
            <a:ext cx="68923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SBFI-26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8" name="TextBox 177"/>
          <p:cNvSpPr txBox="1"/>
          <p:nvPr/>
        </p:nvSpPr>
        <p:spPr>
          <a:xfrm rot="16200000">
            <a:off x="860767" y="4864927"/>
            <a:ext cx="9734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BMS + SBFI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9" name="TextBox 178"/>
          <p:cNvSpPr txBox="1"/>
          <p:nvPr/>
        </p:nvSpPr>
        <p:spPr>
          <a:xfrm rot="16200000">
            <a:off x="1252057" y="5017851"/>
            <a:ext cx="6892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Vehicle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0" name="TextBox 179"/>
          <p:cNvSpPr txBox="1"/>
          <p:nvPr/>
        </p:nvSpPr>
        <p:spPr>
          <a:xfrm rot="16200000">
            <a:off x="1291765" y="4865956"/>
            <a:ext cx="975497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BMS309403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1" name="TextBox 180"/>
          <p:cNvSpPr txBox="1"/>
          <p:nvPr/>
        </p:nvSpPr>
        <p:spPr>
          <a:xfrm rot="16200000">
            <a:off x="1613999" y="5012935"/>
            <a:ext cx="68923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SBFI-26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2" name="TextBox 181"/>
          <p:cNvSpPr txBox="1"/>
          <p:nvPr/>
        </p:nvSpPr>
        <p:spPr>
          <a:xfrm rot="16200000">
            <a:off x="1677584" y="4866987"/>
            <a:ext cx="9734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BMS + SBFI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3" name="TextBox 182"/>
          <p:cNvSpPr txBox="1"/>
          <p:nvPr/>
        </p:nvSpPr>
        <p:spPr>
          <a:xfrm rot="16200000">
            <a:off x="2053041" y="4999194"/>
            <a:ext cx="6892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Vehicle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4" name="TextBox 183"/>
          <p:cNvSpPr txBox="1"/>
          <p:nvPr/>
        </p:nvSpPr>
        <p:spPr>
          <a:xfrm rot="16200000">
            <a:off x="2053039" y="4807588"/>
            <a:ext cx="1054917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BMS309403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5" name="TextBox 184"/>
          <p:cNvSpPr txBox="1"/>
          <p:nvPr/>
        </p:nvSpPr>
        <p:spPr>
          <a:xfrm rot="16200000">
            <a:off x="2414983" y="4994278"/>
            <a:ext cx="68923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SBFI-26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6" name="TextBox 185"/>
          <p:cNvSpPr txBox="1"/>
          <p:nvPr/>
        </p:nvSpPr>
        <p:spPr>
          <a:xfrm rot="16200000">
            <a:off x="2478568" y="4848330"/>
            <a:ext cx="9734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BMS + SBFI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7" name="TextBox 186"/>
          <p:cNvSpPr txBox="1"/>
          <p:nvPr/>
        </p:nvSpPr>
        <p:spPr>
          <a:xfrm>
            <a:off x="843526" y="3950938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24h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8" name="TextBox 187"/>
          <p:cNvSpPr txBox="1"/>
          <p:nvPr/>
        </p:nvSpPr>
        <p:spPr>
          <a:xfrm>
            <a:off x="1599460" y="3950938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48h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9" name="TextBox 188"/>
          <p:cNvSpPr txBox="1"/>
          <p:nvPr/>
        </p:nvSpPr>
        <p:spPr>
          <a:xfrm>
            <a:off x="2408757" y="3950938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72h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90" name="Straight Connector 189"/>
          <p:cNvCxnSpPr/>
          <p:nvPr/>
        </p:nvCxnSpPr>
        <p:spPr>
          <a:xfrm flipV="1">
            <a:off x="843526" y="4496822"/>
            <a:ext cx="545375" cy="20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Straight Connector 190"/>
          <p:cNvCxnSpPr/>
          <p:nvPr/>
        </p:nvCxnSpPr>
        <p:spPr>
          <a:xfrm flipV="1">
            <a:off x="1625349" y="4496822"/>
            <a:ext cx="545375" cy="20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2" name="Straight Connector 191"/>
          <p:cNvCxnSpPr/>
          <p:nvPr/>
        </p:nvCxnSpPr>
        <p:spPr>
          <a:xfrm flipV="1">
            <a:off x="2416690" y="4496822"/>
            <a:ext cx="545375" cy="20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0" name="TextBox 229"/>
          <p:cNvSpPr txBox="1"/>
          <p:nvPr/>
        </p:nvSpPr>
        <p:spPr>
          <a:xfrm rot="16200000">
            <a:off x="381259" y="1159965"/>
            <a:ext cx="6892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Vehicle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1" name="TextBox 230"/>
          <p:cNvSpPr txBox="1"/>
          <p:nvPr/>
        </p:nvSpPr>
        <p:spPr>
          <a:xfrm rot="16200000">
            <a:off x="396547" y="1049713"/>
            <a:ext cx="973436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BMS309403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2" name="TextBox 231"/>
          <p:cNvSpPr txBox="1"/>
          <p:nvPr/>
        </p:nvSpPr>
        <p:spPr>
          <a:xfrm rot="16200000">
            <a:off x="717749" y="1195661"/>
            <a:ext cx="68923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SBFI-26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3" name="TextBox 232"/>
          <p:cNvSpPr txBox="1"/>
          <p:nvPr/>
        </p:nvSpPr>
        <p:spPr>
          <a:xfrm rot="16200000">
            <a:off x="781334" y="1049713"/>
            <a:ext cx="9734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BMS + SBFI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4" name="TextBox 233"/>
          <p:cNvSpPr txBox="1"/>
          <p:nvPr/>
        </p:nvSpPr>
        <p:spPr>
          <a:xfrm rot="16200000">
            <a:off x="1118032" y="1202637"/>
            <a:ext cx="6892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Vehicle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5" name="TextBox 234"/>
          <p:cNvSpPr txBox="1"/>
          <p:nvPr/>
        </p:nvSpPr>
        <p:spPr>
          <a:xfrm rot="16200000">
            <a:off x="1157740" y="1050742"/>
            <a:ext cx="975497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BMS309403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6" name="TextBox 235"/>
          <p:cNvSpPr txBox="1"/>
          <p:nvPr/>
        </p:nvSpPr>
        <p:spPr>
          <a:xfrm rot="16200000">
            <a:off x="1479974" y="1197721"/>
            <a:ext cx="68923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SBFI-26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7" name="TextBox 236"/>
          <p:cNvSpPr txBox="1"/>
          <p:nvPr/>
        </p:nvSpPr>
        <p:spPr>
          <a:xfrm rot="16200000">
            <a:off x="1543559" y="1051773"/>
            <a:ext cx="9734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BMS + SBFI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8" name="TextBox 237"/>
          <p:cNvSpPr txBox="1"/>
          <p:nvPr/>
        </p:nvSpPr>
        <p:spPr>
          <a:xfrm rot="16200000">
            <a:off x="1919016" y="1183980"/>
            <a:ext cx="6892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Vehicle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9" name="TextBox 238"/>
          <p:cNvSpPr txBox="1"/>
          <p:nvPr/>
        </p:nvSpPr>
        <p:spPr>
          <a:xfrm rot="16200000">
            <a:off x="1919014" y="992374"/>
            <a:ext cx="1054917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BMS309403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0" name="TextBox 239"/>
          <p:cNvSpPr txBox="1"/>
          <p:nvPr/>
        </p:nvSpPr>
        <p:spPr>
          <a:xfrm rot="16200000">
            <a:off x="2280958" y="1179064"/>
            <a:ext cx="68923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SBFI-26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1" name="TextBox 240"/>
          <p:cNvSpPr txBox="1"/>
          <p:nvPr/>
        </p:nvSpPr>
        <p:spPr>
          <a:xfrm rot="16200000">
            <a:off x="2344543" y="1033116"/>
            <a:ext cx="9734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BMS + SBFI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2" name="TextBox 241"/>
          <p:cNvSpPr txBox="1"/>
          <p:nvPr/>
        </p:nvSpPr>
        <p:spPr>
          <a:xfrm>
            <a:off x="709501" y="135724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24h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3" name="TextBox 242"/>
          <p:cNvSpPr txBox="1"/>
          <p:nvPr/>
        </p:nvSpPr>
        <p:spPr>
          <a:xfrm>
            <a:off x="1465435" y="135724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48h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4" name="TextBox 243"/>
          <p:cNvSpPr txBox="1"/>
          <p:nvPr/>
        </p:nvSpPr>
        <p:spPr>
          <a:xfrm>
            <a:off x="2274732" y="135724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72h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45" name="Straight Connector 244"/>
          <p:cNvCxnSpPr/>
          <p:nvPr/>
        </p:nvCxnSpPr>
        <p:spPr>
          <a:xfrm flipV="1">
            <a:off x="709501" y="681608"/>
            <a:ext cx="545375" cy="20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6" name="Straight Connector 245"/>
          <p:cNvCxnSpPr/>
          <p:nvPr/>
        </p:nvCxnSpPr>
        <p:spPr>
          <a:xfrm flipV="1">
            <a:off x="1491324" y="681608"/>
            <a:ext cx="545375" cy="20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/>
          <p:cNvCxnSpPr/>
          <p:nvPr/>
        </p:nvCxnSpPr>
        <p:spPr>
          <a:xfrm flipV="1">
            <a:off x="2282665" y="681608"/>
            <a:ext cx="545375" cy="20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75741" y="-318822"/>
            <a:ext cx="10515600" cy="1325563"/>
          </a:xfrm>
        </p:spPr>
        <p:txBody>
          <a:bodyPr/>
          <a:lstStyle/>
          <a:p>
            <a:r>
              <a:rPr lang="en-US" dirty="0" smtClean="0"/>
              <a:t>MM1S </a:t>
            </a:r>
            <a:r>
              <a:rPr lang="en-US" dirty="0" err="1" smtClean="0"/>
              <a:t>Myc</a:t>
            </a:r>
            <a:r>
              <a:rPr lang="en-US" dirty="0" smtClean="0"/>
              <a:t> B actin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8815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64354" y="1036715"/>
            <a:ext cx="7733793" cy="582128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23928"/>
            <a:ext cx="10515600" cy="1325563"/>
          </a:xfrm>
        </p:spPr>
        <p:txBody>
          <a:bodyPr/>
          <a:lstStyle/>
          <a:p>
            <a:r>
              <a:rPr lang="en-US" dirty="0" smtClean="0"/>
              <a:t>5TGM1-TK MYC total stain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9857" y="1690688"/>
            <a:ext cx="5546651" cy="4159989"/>
          </a:xfrm>
          <a:prstGeom prst="rect">
            <a:avLst/>
          </a:prstGeom>
        </p:spPr>
      </p:pic>
      <p:sp>
        <p:nvSpPr>
          <p:cNvPr id="43" name="TextBox 42"/>
          <p:cNvSpPr txBox="1"/>
          <p:nvPr/>
        </p:nvSpPr>
        <p:spPr>
          <a:xfrm>
            <a:off x="1773610" y="3658797"/>
            <a:ext cx="4612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75</a:t>
            </a:r>
            <a:endParaRPr lang="en-US" sz="1400" dirty="0"/>
          </a:p>
        </p:txBody>
      </p:sp>
      <p:sp>
        <p:nvSpPr>
          <p:cNvPr id="44" name="TextBox 43"/>
          <p:cNvSpPr txBox="1"/>
          <p:nvPr/>
        </p:nvSpPr>
        <p:spPr>
          <a:xfrm>
            <a:off x="1773610" y="3873895"/>
            <a:ext cx="4612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50</a:t>
            </a:r>
            <a:endParaRPr lang="en-US" sz="1400" dirty="0"/>
          </a:p>
        </p:txBody>
      </p:sp>
      <p:sp>
        <p:nvSpPr>
          <p:cNvPr id="45" name="TextBox 44"/>
          <p:cNvSpPr txBox="1"/>
          <p:nvPr/>
        </p:nvSpPr>
        <p:spPr>
          <a:xfrm>
            <a:off x="1775112" y="4059254"/>
            <a:ext cx="4612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37</a:t>
            </a:r>
            <a:endParaRPr lang="en-US" sz="1400" dirty="0"/>
          </a:p>
        </p:txBody>
      </p:sp>
      <p:sp>
        <p:nvSpPr>
          <p:cNvPr id="46" name="TextBox 45"/>
          <p:cNvSpPr txBox="1"/>
          <p:nvPr/>
        </p:nvSpPr>
        <p:spPr>
          <a:xfrm>
            <a:off x="1775112" y="4236572"/>
            <a:ext cx="4612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25</a:t>
            </a:r>
            <a:endParaRPr lang="en-US" sz="1400" dirty="0"/>
          </a:p>
        </p:txBody>
      </p:sp>
      <p:sp>
        <p:nvSpPr>
          <p:cNvPr id="47" name="TextBox 46"/>
          <p:cNvSpPr txBox="1"/>
          <p:nvPr/>
        </p:nvSpPr>
        <p:spPr>
          <a:xfrm>
            <a:off x="1687506" y="3402448"/>
            <a:ext cx="4612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150</a:t>
            </a:r>
            <a:endParaRPr lang="en-US" sz="1400" dirty="0"/>
          </a:p>
        </p:txBody>
      </p:sp>
      <p:sp>
        <p:nvSpPr>
          <p:cNvPr id="48" name="TextBox 47"/>
          <p:cNvSpPr txBox="1"/>
          <p:nvPr/>
        </p:nvSpPr>
        <p:spPr>
          <a:xfrm>
            <a:off x="4919348" y="3689230"/>
            <a:ext cx="5363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Myc</a:t>
            </a:r>
            <a:endParaRPr lang="en-US" sz="1600" dirty="0"/>
          </a:p>
        </p:txBody>
      </p:sp>
      <p:cxnSp>
        <p:nvCxnSpPr>
          <p:cNvPr id="49" name="Straight Connector 48"/>
          <p:cNvCxnSpPr/>
          <p:nvPr/>
        </p:nvCxnSpPr>
        <p:spPr>
          <a:xfrm>
            <a:off x="8517257" y="2769534"/>
            <a:ext cx="0" cy="26794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9282455" y="2769534"/>
            <a:ext cx="0" cy="27198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 rot="16200000">
            <a:off x="7456107" y="3260163"/>
            <a:ext cx="6892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Vehicle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 rot="16200000">
            <a:off x="7496847" y="3109299"/>
            <a:ext cx="973436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BMS309403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 rot="16200000">
            <a:off x="7818049" y="3255247"/>
            <a:ext cx="68923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SBFI-26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 rot="16200000">
            <a:off x="7881634" y="3109299"/>
            <a:ext cx="9734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BMS + SBFI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 rot="16200000">
            <a:off x="8239405" y="3262223"/>
            <a:ext cx="6892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Vehicle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 rot="16200000">
            <a:off x="8279113" y="3110328"/>
            <a:ext cx="975497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BMS309403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 rot="16200000">
            <a:off x="8601347" y="3257307"/>
            <a:ext cx="68923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SBFI-26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 rot="16200000">
            <a:off x="8664932" y="3111359"/>
            <a:ext cx="9734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BMS + SBFI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 rot="16200000">
            <a:off x="9013369" y="3243566"/>
            <a:ext cx="6892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Vehicle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 rot="16200000">
            <a:off x="9013367" y="3051960"/>
            <a:ext cx="1054917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BMS309403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 rot="16200000">
            <a:off x="9375311" y="3238650"/>
            <a:ext cx="68923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SBFI-26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 rot="16200000">
            <a:off x="9438896" y="3092702"/>
            <a:ext cx="9734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BMS + SBFI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7840814" y="2435947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24h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8643958" y="2435947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48h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9390351" y="2435947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72h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3" name="Straight Connector 72"/>
          <p:cNvCxnSpPr/>
          <p:nvPr/>
        </p:nvCxnSpPr>
        <p:spPr>
          <a:xfrm flipV="1">
            <a:off x="7840814" y="2741194"/>
            <a:ext cx="545375" cy="2059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 flipV="1">
            <a:off x="8669847" y="2741194"/>
            <a:ext cx="545375" cy="2059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 flipV="1">
            <a:off x="9398284" y="2741194"/>
            <a:ext cx="545375" cy="2059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>
            <a:off x="3209474" y="2435947"/>
            <a:ext cx="0" cy="26794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>
            <a:off x="4026926" y="2435947"/>
            <a:ext cx="0" cy="27198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/>
          <p:cNvSpPr txBox="1"/>
          <p:nvPr/>
        </p:nvSpPr>
        <p:spPr>
          <a:xfrm rot="16200000">
            <a:off x="2174451" y="3318465"/>
            <a:ext cx="6892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Vehicle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 rot="16200000">
            <a:off x="2215191" y="3167601"/>
            <a:ext cx="973436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BMS309403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 rot="16200000">
            <a:off x="2536393" y="3313549"/>
            <a:ext cx="68923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SBFI-26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 rot="16200000">
            <a:off x="2599978" y="3167601"/>
            <a:ext cx="9734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BMS + SBFI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 rot="16200000">
            <a:off x="2957749" y="3303107"/>
            <a:ext cx="6892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Vehicle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 rot="16200000">
            <a:off x="2997457" y="3151212"/>
            <a:ext cx="975497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BMS309403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 rot="16200000">
            <a:off x="3319691" y="3298191"/>
            <a:ext cx="68923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SBFI-26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 rot="16200000">
            <a:off x="3383276" y="3152243"/>
            <a:ext cx="9734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BMS + SBFI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 rot="16200000">
            <a:off x="3792676" y="3293159"/>
            <a:ext cx="6892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Vehicle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 rot="16200000">
            <a:off x="3792674" y="3101553"/>
            <a:ext cx="1054917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BMS309403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 rot="16200000">
            <a:off x="4154618" y="3288243"/>
            <a:ext cx="689235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SBFI-26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 rot="16200000">
            <a:off x="4218203" y="3142295"/>
            <a:ext cx="9734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BMS + SBFI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2559158" y="2381036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24h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3362302" y="2381036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48h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4108695" y="2381036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72h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3" name="Straight Connector 92"/>
          <p:cNvCxnSpPr/>
          <p:nvPr/>
        </p:nvCxnSpPr>
        <p:spPr>
          <a:xfrm flipV="1">
            <a:off x="2559158" y="2686283"/>
            <a:ext cx="545375" cy="20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/>
          <p:nvPr/>
        </p:nvCxnSpPr>
        <p:spPr>
          <a:xfrm flipV="1">
            <a:off x="3388191" y="2686283"/>
            <a:ext cx="545375" cy="20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/>
          <p:nvPr/>
        </p:nvCxnSpPr>
        <p:spPr>
          <a:xfrm flipV="1">
            <a:off x="4116628" y="2686283"/>
            <a:ext cx="545375" cy="20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2426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256</Words>
  <Application>Microsoft Office PowerPoint</Application>
  <PresentationFormat>Widescreen</PresentationFormat>
  <Paragraphs>186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Western Blots</vt:lpstr>
      <vt:lpstr>MM1S FABP5 B actin</vt:lpstr>
      <vt:lpstr>MM1S Myc B actin</vt:lpstr>
      <vt:lpstr>5TGM1-TK MYC total stain</vt:lpstr>
    </vt:vector>
  </TitlesOfParts>
  <Company>MaineHealth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Farrell, Mariah L</dc:creator>
  <cp:lastModifiedBy>Farrell, Mariah L</cp:lastModifiedBy>
  <cp:revision>8</cp:revision>
  <dcterms:created xsi:type="dcterms:W3CDTF">2023-01-11T15:22:22Z</dcterms:created>
  <dcterms:modified xsi:type="dcterms:W3CDTF">2023-01-11T17:20:08Z</dcterms:modified>
</cp:coreProperties>
</file>